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9601200" cx="12801600"/>
  <p:notesSz cx="9144000" cy="6858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  <p:ext uri="GoogleSlidesCustomDataVersion2">
      <go:slidesCustomData xmlns:go="http://customooxmlschemas.google.com/" r:id="rId7" roundtripDataSignature="AMtx7mhNUHJFWwymHg1saaTDHgZ8v2A0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024" orient="horz"/>
        <p:guide pos="403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880111" y="511177"/>
            <a:ext cx="11041380" cy="1855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body"/>
          </p:nvPr>
        </p:nvSpPr>
        <p:spPr>
          <a:xfrm>
            <a:off x="880111" y="2555876"/>
            <a:ext cx="11041380" cy="60918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80110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240530" y="8898894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9041131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80111" y="511177"/>
            <a:ext cx="11041380" cy="1855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354864" y="81122"/>
            <a:ext cx="6091873" cy="110413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80110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240530" y="8898894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9041131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6473032" y="3199291"/>
            <a:ext cx="8136573" cy="27603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872333" y="518956"/>
            <a:ext cx="8136573" cy="81210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80110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240530" y="8898894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9041131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ctrTitle"/>
          </p:nvPr>
        </p:nvSpPr>
        <p:spPr>
          <a:xfrm>
            <a:off x="960121" y="1571308"/>
            <a:ext cx="10881360" cy="33426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400"/>
              <a:buFont typeface="Calibri"/>
              <a:buNone/>
              <a:defRPr sz="8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subTitle"/>
          </p:nvPr>
        </p:nvSpPr>
        <p:spPr>
          <a:xfrm>
            <a:off x="1600200" y="5042854"/>
            <a:ext cx="9601200" cy="23180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3360"/>
              <a:buNone/>
              <a:defRPr sz="3359"/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None/>
              <a:defRPr sz="252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4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4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4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4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4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40"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80110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240530" y="8898894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9041131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73443" y="2393635"/>
            <a:ext cx="11041380" cy="39938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400"/>
              <a:buFont typeface="Calibri"/>
              <a:buNone/>
              <a:defRPr sz="8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73443" y="6425250"/>
            <a:ext cx="11041380" cy="2100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3360"/>
              <a:buNone/>
              <a:defRPr sz="3359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 sz="2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520"/>
              <a:buNone/>
              <a:defRPr sz="252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240"/>
              <a:buNone/>
              <a:defRPr sz="224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240"/>
              <a:buNone/>
              <a:defRPr sz="224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240"/>
              <a:buNone/>
              <a:defRPr sz="224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240"/>
              <a:buNone/>
              <a:defRPr sz="224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240"/>
              <a:buNone/>
              <a:defRPr sz="224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240"/>
              <a:buNone/>
              <a:defRPr sz="224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80110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240530" y="8898894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9041131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80111" y="511177"/>
            <a:ext cx="11041380" cy="1855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80110" y="2555876"/>
            <a:ext cx="5440680" cy="60918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480810" y="2555876"/>
            <a:ext cx="5440680" cy="60918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80110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240530" y="8898894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9041131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81777" y="511177"/>
            <a:ext cx="11041380" cy="1855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81779" y="2353630"/>
            <a:ext cx="5415676" cy="115347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3360"/>
              <a:buNone/>
              <a:defRPr b="1" sz="3359"/>
            </a:lvl1pPr>
            <a:lvl2pPr indent="-2286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 sz="2800"/>
            </a:lvl2pPr>
            <a:lvl3pPr indent="-2286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None/>
              <a:defRPr b="1" sz="2520"/>
            </a:lvl3pPr>
            <a:lvl4pPr indent="-2286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4pPr>
            <a:lvl5pPr indent="-2286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5pPr>
            <a:lvl6pPr indent="-2286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6pPr>
            <a:lvl7pPr indent="-2286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7pPr>
            <a:lvl8pPr indent="-2286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8pPr>
            <a:lvl9pPr indent="-2286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81779" y="3507107"/>
            <a:ext cx="5415676" cy="51584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480812" y="2353630"/>
            <a:ext cx="5442347" cy="115347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3360"/>
              <a:buNone/>
              <a:defRPr b="1" sz="3359"/>
            </a:lvl1pPr>
            <a:lvl2pPr indent="-2286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 sz="2800"/>
            </a:lvl2pPr>
            <a:lvl3pPr indent="-2286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None/>
              <a:defRPr b="1" sz="2520"/>
            </a:lvl3pPr>
            <a:lvl4pPr indent="-2286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4pPr>
            <a:lvl5pPr indent="-2286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5pPr>
            <a:lvl6pPr indent="-2286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6pPr>
            <a:lvl7pPr indent="-2286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7pPr>
            <a:lvl8pPr indent="-2286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8pPr>
            <a:lvl9pPr indent="-2286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480812" y="3507107"/>
            <a:ext cx="5442347" cy="51584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80110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240530" y="8898894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9041131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80111" y="511177"/>
            <a:ext cx="11041380" cy="1855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80110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240530" y="8898894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9041131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80110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240530" y="8898894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9041131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81779" y="640080"/>
            <a:ext cx="4128849" cy="22402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80"/>
              <a:buFont typeface="Calibri"/>
              <a:buNone/>
              <a:defRPr sz="448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442347" y="1382399"/>
            <a:ext cx="6480810" cy="6823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51308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4480"/>
              <a:buChar char="•"/>
              <a:defRPr sz="4480"/>
            </a:lvl1pPr>
            <a:lvl2pPr indent="-477519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20"/>
              <a:buChar char="•"/>
              <a:defRPr sz="3920"/>
            </a:lvl2pPr>
            <a:lvl3pPr indent="-44196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360"/>
              <a:buChar char="•"/>
              <a:defRPr sz="3359"/>
            </a:lvl3pPr>
            <a:lvl4pPr indent="-4064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4pPr>
            <a:lvl5pPr indent="-4064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5pPr>
            <a:lvl6pPr indent="-4064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6pPr>
            <a:lvl7pPr indent="-4064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7pPr>
            <a:lvl8pPr indent="-4064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8pPr>
            <a:lvl9pPr indent="-4064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81779" y="2880360"/>
            <a:ext cx="4128849" cy="53362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40"/>
            </a:lvl1pPr>
            <a:lvl2pPr indent="-2286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60"/>
              <a:buNone/>
              <a:defRPr sz="1960"/>
            </a:lvl2pPr>
            <a:lvl3pPr indent="-2286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80"/>
              <a:buNone/>
              <a:defRPr sz="1679"/>
            </a:lvl3pPr>
            <a:lvl4pPr indent="-2286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indent="-2286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indent="-2286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indent="-2286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indent="-2286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80110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240530" y="8898894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9041131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81779" y="640080"/>
            <a:ext cx="4128849" cy="22402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80"/>
              <a:buFont typeface="Calibri"/>
              <a:buNone/>
              <a:defRPr sz="448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442347" y="1382399"/>
            <a:ext cx="6480810" cy="682307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81779" y="2880360"/>
            <a:ext cx="4128849" cy="53362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40"/>
            </a:lvl1pPr>
            <a:lvl2pPr indent="-2286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60"/>
              <a:buNone/>
              <a:defRPr sz="1960"/>
            </a:lvl2pPr>
            <a:lvl3pPr indent="-2286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80"/>
              <a:buNone/>
              <a:defRPr sz="1679"/>
            </a:lvl3pPr>
            <a:lvl4pPr indent="-2286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indent="-2286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indent="-2286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indent="-2286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indent="-2286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80110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240530" y="8898894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9041131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80111" y="511177"/>
            <a:ext cx="11041380" cy="1855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60"/>
              <a:buFont typeface="Calibri"/>
              <a:buNone/>
              <a:defRPr b="0" i="0" sz="61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80111" y="2555876"/>
            <a:ext cx="11041380" cy="60918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77519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3920"/>
              <a:buFont typeface="Arial"/>
              <a:buChar char="•"/>
              <a:defRPr b="0" i="0" sz="39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41960" lvl="1" marL="91440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360"/>
              <a:buFont typeface="Arial"/>
              <a:buChar char="•"/>
              <a:defRPr b="0" i="0" sz="33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6400" lvl="2" marL="137160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8619" lvl="3" marL="182880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b="0" i="0" sz="25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8620" lvl="4" marL="228600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b="0" i="0" sz="25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88620" lvl="5" marL="274320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b="0" i="0" sz="25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88620" lvl="6" marL="320040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b="0" i="0" sz="25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88620" lvl="7" marL="365760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b="0" i="0" sz="25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88620" lvl="8" marL="411480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b="0" i="0" sz="25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80110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240530" y="8898894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9041131" y="8898894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79"/>
              <a:buFont typeface="Arial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9246274" y="1602211"/>
            <a:ext cx="3218700" cy="30414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5" name="Google Shape;85;p1"/>
          <p:cNvGrpSpPr/>
          <p:nvPr/>
        </p:nvGrpSpPr>
        <p:grpSpPr>
          <a:xfrm>
            <a:off x="742879" y="2865989"/>
            <a:ext cx="2683226" cy="3082285"/>
            <a:chOff x="218786" y="3240795"/>
            <a:chExt cx="2683226" cy="3082285"/>
          </a:xfrm>
        </p:grpSpPr>
        <p:grpSp>
          <p:nvGrpSpPr>
            <p:cNvPr id="86" name="Google Shape;86;p1"/>
            <p:cNvGrpSpPr/>
            <p:nvPr/>
          </p:nvGrpSpPr>
          <p:grpSpPr>
            <a:xfrm>
              <a:off x="555963" y="3240795"/>
              <a:ext cx="2346049" cy="3082285"/>
              <a:chOff x="898558" y="550578"/>
              <a:chExt cx="2346049" cy="3082285"/>
            </a:xfrm>
          </p:grpSpPr>
          <p:grpSp>
            <p:nvGrpSpPr>
              <p:cNvPr id="87" name="Google Shape;87;p1"/>
              <p:cNvGrpSpPr/>
              <p:nvPr/>
            </p:nvGrpSpPr>
            <p:grpSpPr>
              <a:xfrm>
                <a:off x="1207477" y="1439203"/>
                <a:ext cx="1259254" cy="660400"/>
                <a:chOff x="1207477" y="1439203"/>
                <a:chExt cx="1259254" cy="660400"/>
              </a:xfrm>
            </p:grpSpPr>
            <p:sp>
              <p:nvSpPr>
                <p:cNvPr id="88" name="Google Shape;88;p1"/>
                <p:cNvSpPr/>
                <p:nvPr/>
              </p:nvSpPr>
              <p:spPr>
                <a:xfrm>
                  <a:off x="1349131" y="1439203"/>
                  <a:ext cx="1117600" cy="660400"/>
                </a:xfrm>
                <a:prstGeom prst="rect">
                  <a:avLst/>
                </a:prstGeom>
                <a:solidFill>
                  <a:srgbClr val="FBE4D4"/>
                </a:solidFill>
                <a:ln cap="flat" cmpd="sng" w="9525">
                  <a:solidFill>
                    <a:schemeClr val="accent2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0" i="0" lang="ca-ES" sz="900" u="none" cap="none" strike="noStrike">
                      <a:solidFill>
                        <a:srgbClr val="2F5496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Oficina y Almacén 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lang="ca-ES" sz="900">
                      <a:solidFill>
                        <a:srgbClr val="2F5496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AJUNTAMENT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9" name="Google Shape;89;p1"/>
                <p:cNvSpPr/>
                <p:nvPr/>
              </p:nvSpPr>
              <p:spPr>
                <a:xfrm>
                  <a:off x="1407746" y="1976318"/>
                  <a:ext cx="93785" cy="93785"/>
                </a:xfrm>
                <a:prstGeom prst="ellipse">
                  <a:avLst/>
                </a:prstGeom>
                <a:solidFill>
                  <a:schemeClr val="accent4"/>
                </a:solidFill>
                <a:ln cap="flat" cmpd="sng" w="12700">
                  <a:solidFill>
                    <a:srgbClr val="BA8C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90" name="Google Shape;90;p1"/>
                <p:cNvSpPr/>
                <p:nvPr/>
              </p:nvSpPr>
              <p:spPr>
                <a:xfrm>
                  <a:off x="1207477" y="1874911"/>
                  <a:ext cx="139212" cy="224692"/>
                </a:xfrm>
                <a:prstGeom prst="rect">
                  <a:avLst/>
                </a:prstGeom>
                <a:solidFill>
                  <a:srgbClr val="996633"/>
                </a:solidFill>
                <a:ln cap="flat" cmpd="sng" w="12700">
                  <a:solidFill>
                    <a:srgbClr val="AC5B23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cxnSp>
            <p:nvCxnSpPr>
              <p:cNvPr id="91" name="Google Shape;91;p1"/>
              <p:cNvCxnSpPr/>
              <p:nvPr/>
            </p:nvCxnSpPr>
            <p:spPr>
              <a:xfrm flipH="1">
                <a:off x="1346689" y="777907"/>
                <a:ext cx="8108" cy="661296"/>
              </a:xfrm>
              <a:prstGeom prst="straightConnector1">
                <a:avLst/>
              </a:prstGeom>
              <a:noFill/>
              <a:ln cap="flat" cmpd="sng" w="9525">
                <a:solidFill>
                  <a:srgbClr val="7030A0"/>
                </a:solidFill>
                <a:prstDash val="dash"/>
                <a:miter lim="800000"/>
                <a:headEnd len="sm" w="sm" type="none"/>
                <a:tailEnd len="med" w="med" type="triangle"/>
              </a:ln>
            </p:spPr>
          </p:cxnSp>
          <p:cxnSp>
            <p:nvCxnSpPr>
              <p:cNvPr id="92" name="Google Shape;92;p1"/>
              <p:cNvCxnSpPr/>
              <p:nvPr/>
            </p:nvCxnSpPr>
            <p:spPr>
              <a:xfrm>
                <a:off x="1508126" y="1015491"/>
                <a:ext cx="0" cy="418123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6"/>
                </a:solidFill>
                <a:prstDash val="dash"/>
                <a:miter lim="800000"/>
                <a:headEnd len="sm" w="sm" type="none"/>
                <a:tailEnd len="med" w="med" type="triangle"/>
              </a:ln>
            </p:spPr>
          </p:cxnSp>
          <p:sp>
            <p:nvSpPr>
              <p:cNvPr id="93" name="Google Shape;93;p1"/>
              <p:cNvSpPr txBox="1"/>
              <p:nvPr/>
            </p:nvSpPr>
            <p:spPr>
              <a:xfrm>
                <a:off x="1264069" y="798368"/>
                <a:ext cx="117437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ca-ES" sz="900" u="none" cap="none" strike="noStrike">
                    <a:solidFill>
                      <a:schemeClr val="accent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Material propio</a:t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" name="Google Shape;94;p1"/>
              <p:cNvSpPr txBox="1"/>
              <p:nvPr/>
            </p:nvSpPr>
            <p:spPr>
              <a:xfrm>
                <a:off x="1047942" y="550578"/>
                <a:ext cx="2196665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ca-ES" sz="900" u="none" cap="none" strike="noStrike">
                    <a:solidFill>
                      <a:srgbClr val="7030A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Prod. Químico empresa de limpieza</a:t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" name="Google Shape;95;p1"/>
              <p:cNvSpPr/>
              <p:nvPr/>
            </p:nvSpPr>
            <p:spPr>
              <a:xfrm>
                <a:off x="1354797" y="2972463"/>
                <a:ext cx="1117600" cy="660400"/>
              </a:xfrm>
              <a:prstGeom prst="rect">
                <a:avLst/>
              </a:prstGeom>
              <a:solidFill>
                <a:srgbClr val="DDEAF6"/>
              </a:solidFill>
              <a:ln cap="flat" cmpd="sng" w="9525">
                <a:solidFill>
                  <a:schemeClr val="accent5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b="0" i="0" lang="ca-ES" sz="900" u="none" cap="none" strike="noStrike">
                    <a:solidFill>
                      <a:srgbClr val="2F549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Todas las instalaciones y redes propias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96" name="Google Shape;96;p1"/>
              <p:cNvCxnSpPr/>
              <p:nvPr/>
            </p:nvCxnSpPr>
            <p:spPr>
              <a:xfrm flipH="1">
                <a:off x="1346689" y="2099603"/>
                <a:ext cx="8108" cy="521677"/>
              </a:xfrm>
              <a:prstGeom prst="straightConnector1">
                <a:avLst/>
              </a:prstGeom>
              <a:noFill/>
              <a:ln cap="flat" cmpd="sng" w="9525">
                <a:solidFill>
                  <a:srgbClr val="996633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97" name="Google Shape;97;p1"/>
              <p:cNvCxnSpPr/>
              <p:nvPr/>
            </p:nvCxnSpPr>
            <p:spPr>
              <a:xfrm rot="10800000">
                <a:off x="898558" y="2610533"/>
                <a:ext cx="448132" cy="10747"/>
              </a:xfrm>
              <a:prstGeom prst="straightConnector1">
                <a:avLst/>
              </a:prstGeom>
              <a:noFill/>
              <a:ln cap="flat" cmpd="sng" w="9525">
                <a:solidFill>
                  <a:srgbClr val="996633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</p:grpSp>
        <p:sp>
          <p:nvSpPr>
            <p:cNvPr id="98" name="Google Shape;98;p1"/>
            <p:cNvSpPr txBox="1"/>
            <p:nvPr/>
          </p:nvSpPr>
          <p:spPr>
            <a:xfrm>
              <a:off x="218786" y="5304506"/>
              <a:ext cx="1174372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ca-ES" sz="900" u="none" cap="none" strike="noStrike">
                  <a:solidFill>
                    <a:srgbClr val="996633"/>
                  </a:solidFill>
                  <a:latin typeface="Calibri"/>
                  <a:ea typeface="Calibri"/>
                  <a:cs typeface="Calibri"/>
                  <a:sym typeface="Calibri"/>
                </a:rPr>
                <a:t>Residuos</a:t>
              </a:r>
              <a:endParaRPr b="0" i="0" sz="1400" u="none" cap="none" strike="noStrike">
                <a:solidFill>
                  <a:srgbClr val="99663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99" name="Google Shape;99;p1"/>
          <p:cNvCxnSpPr/>
          <p:nvPr/>
        </p:nvCxnSpPr>
        <p:spPr>
          <a:xfrm flipH="1">
            <a:off x="2104132" y="5951724"/>
            <a:ext cx="8100" cy="521700"/>
          </a:xfrm>
          <a:prstGeom prst="straightConnector1">
            <a:avLst/>
          </a:prstGeom>
          <a:noFill/>
          <a:ln cap="flat" cmpd="sng" w="9525">
            <a:solidFill>
              <a:srgbClr val="996633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0" name="Google Shape;100;p1"/>
          <p:cNvCxnSpPr/>
          <p:nvPr/>
        </p:nvCxnSpPr>
        <p:spPr>
          <a:xfrm rot="10800000">
            <a:off x="1481324" y="6481021"/>
            <a:ext cx="622800" cy="0"/>
          </a:xfrm>
          <a:prstGeom prst="straightConnector1">
            <a:avLst/>
          </a:prstGeom>
          <a:noFill/>
          <a:ln cap="flat" cmpd="sng" w="9525">
            <a:solidFill>
              <a:srgbClr val="996633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01" name="Google Shape;101;p1"/>
          <p:cNvSpPr txBox="1"/>
          <p:nvPr/>
        </p:nvSpPr>
        <p:spPr>
          <a:xfrm>
            <a:off x="1141016" y="6504510"/>
            <a:ext cx="11745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ca-ES" sz="900" u="none" cap="none" strike="noStrike">
                <a:solidFill>
                  <a:srgbClr val="996633"/>
                </a:solidFill>
                <a:latin typeface="Calibri"/>
                <a:ea typeface="Calibri"/>
                <a:cs typeface="Calibri"/>
                <a:sym typeface="Calibri"/>
              </a:rPr>
              <a:t>Residuos</a:t>
            </a:r>
            <a:endParaRPr b="0" i="0" sz="1400" u="none" cap="none" strike="noStrike">
              <a:solidFill>
                <a:srgbClr val="9966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"/>
          <p:cNvSpPr/>
          <p:nvPr/>
        </p:nvSpPr>
        <p:spPr>
          <a:xfrm>
            <a:off x="6864925" y="8978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ca-ES" sz="23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DIAGRAMA PROCESO ZA </a:t>
            </a:r>
            <a:r>
              <a:rPr b="1" lang="ca-ES" sz="23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CONSELL</a:t>
            </a:r>
            <a:endParaRPr b="0" i="0" sz="2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"/>
          <p:cNvSpPr/>
          <p:nvPr/>
        </p:nvSpPr>
        <p:spPr>
          <a:xfrm>
            <a:off x="11141203" y="2075126"/>
            <a:ext cx="173100" cy="117300"/>
          </a:xfrm>
          <a:prstGeom prst="rect">
            <a:avLst/>
          </a:prstGeom>
          <a:solidFill>
            <a:srgbClr val="FEE0D8"/>
          </a:solidFill>
          <a:ln cap="flat" cmpd="sng" w="9525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"/>
          <p:cNvSpPr txBox="1"/>
          <p:nvPr/>
        </p:nvSpPr>
        <p:spPr>
          <a:xfrm>
            <a:off x="11328487" y="2041422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Instalación no vallada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"/>
          <p:cNvSpPr/>
          <p:nvPr/>
        </p:nvSpPr>
        <p:spPr>
          <a:xfrm>
            <a:off x="11143999" y="2268551"/>
            <a:ext cx="173100" cy="117300"/>
          </a:xfrm>
          <a:prstGeom prst="rect">
            <a:avLst/>
          </a:prstGeom>
          <a:solidFill>
            <a:srgbClr val="E1EFD8"/>
          </a:solidFill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"/>
          <p:cNvSpPr txBox="1"/>
          <p:nvPr/>
        </p:nvSpPr>
        <p:spPr>
          <a:xfrm>
            <a:off x="11328487" y="2238788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Instalación vallada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"/>
          <p:cNvSpPr/>
          <p:nvPr/>
        </p:nvSpPr>
        <p:spPr>
          <a:xfrm>
            <a:off x="11141202" y="2468988"/>
            <a:ext cx="173100" cy="117300"/>
          </a:xfrm>
          <a:prstGeom prst="rect">
            <a:avLst/>
          </a:prstGeom>
          <a:solidFill>
            <a:srgbClr val="FBE4D4"/>
          </a:solidFill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"/>
          <p:cNvSpPr txBox="1"/>
          <p:nvPr/>
        </p:nvSpPr>
        <p:spPr>
          <a:xfrm>
            <a:off x="11328487" y="2434808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Instalación parcialmente vallada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"/>
          <p:cNvSpPr/>
          <p:nvPr/>
        </p:nvSpPr>
        <p:spPr>
          <a:xfrm>
            <a:off x="9468737" y="2677199"/>
            <a:ext cx="105600" cy="1056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accent6"/>
          </a:solidFill>
          <a:ln cap="flat" cmpd="sng" w="12700">
            <a:solidFill>
              <a:srgbClr val="517E3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"/>
          <p:cNvSpPr/>
          <p:nvPr/>
        </p:nvSpPr>
        <p:spPr>
          <a:xfrm>
            <a:off x="9468737" y="2853239"/>
            <a:ext cx="105600" cy="1056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accent2"/>
          </a:solidFill>
          <a:ln cap="flat" cmpd="sng" w="12700">
            <a:solidFill>
              <a:srgbClr val="AC5B2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"/>
          <p:cNvSpPr txBox="1"/>
          <p:nvPr/>
        </p:nvSpPr>
        <p:spPr>
          <a:xfrm>
            <a:off x="9620337" y="2639054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Intrusismo – Cámeres CRA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"/>
          <p:cNvSpPr txBox="1"/>
          <p:nvPr/>
        </p:nvSpPr>
        <p:spPr>
          <a:xfrm>
            <a:off x="9620337" y="3032422"/>
            <a:ext cx="16398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Intrusismo – Sensors apertura telecontrolado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"/>
          <p:cNvSpPr txBox="1"/>
          <p:nvPr/>
        </p:nvSpPr>
        <p:spPr>
          <a:xfrm>
            <a:off x="9620337" y="2834041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Intrusismo – Volumétricos CRA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"/>
          <p:cNvSpPr/>
          <p:nvPr/>
        </p:nvSpPr>
        <p:spPr>
          <a:xfrm>
            <a:off x="9478682" y="3053415"/>
            <a:ext cx="105600" cy="1056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0000"/>
          </a:solidFill>
          <a:ln cap="flat" cmpd="sng" w="12700">
            <a:solidFill>
              <a:srgbClr val="C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"/>
          <p:cNvSpPr/>
          <p:nvPr/>
        </p:nvSpPr>
        <p:spPr>
          <a:xfrm>
            <a:off x="9472332" y="3264670"/>
            <a:ext cx="93900" cy="93900"/>
          </a:xfrm>
          <a:prstGeom prst="ellipse">
            <a:avLst/>
          </a:prstGeom>
          <a:solidFill>
            <a:schemeClr val="accent6"/>
          </a:solidFill>
          <a:ln cap="flat" cmpd="sng" w="12700">
            <a:solidFill>
              <a:srgbClr val="517E3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"/>
          <p:cNvSpPr/>
          <p:nvPr/>
        </p:nvSpPr>
        <p:spPr>
          <a:xfrm>
            <a:off x="9477338" y="3467934"/>
            <a:ext cx="93900" cy="93900"/>
          </a:xfrm>
          <a:prstGeom prst="ellipse">
            <a:avLst/>
          </a:prstGeom>
          <a:solidFill>
            <a:schemeClr val="accent5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"/>
          <p:cNvSpPr/>
          <p:nvPr/>
        </p:nvSpPr>
        <p:spPr>
          <a:xfrm>
            <a:off x="9484543" y="3677157"/>
            <a:ext cx="93900" cy="93900"/>
          </a:xfrm>
          <a:prstGeom prst="ellipse">
            <a:avLst/>
          </a:prstGeom>
          <a:solidFill>
            <a:schemeClr val="accent4"/>
          </a:solidFill>
          <a:ln cap="flat" cmpd="sng" w="12700">
            <a:solidFill>
              <a:srgbClr val="BA8C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"/>
          <p:cNvSpPr txBox="1"/>
          <p:nvPr/>
        </p:nvSpPr>
        <p:spPr>
          <a:xfrm>
            <a:off x="9644496" y="3229306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Analizador fijo multiparamétrico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"/>
          <p:cNvSpPr txBox="1"/>
          <p:nvPr/>
        </p:nvSpPr>
        <p:spPr>
          <a:xfrm>
            <a:off x="9644496" y="3622674"/>
            <a:ext cx="15294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Analizador portátil (Cloro + Turbidez + pH)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"/>
          <p:cNvSpPr txBox="1"/>
          <p:nvPr/>
        </p:nvSpPr>
        <p:spPr>
          <a:xfrm>
            <a:off x="9644496" y="3424293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Analitzador fijo de cloro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"/>
          <p:cNvSpPr/>
          <p:nvPr/>
        </p:nvSpPr>
        <p:spPr>
          <a:xfrm>
            <a:off x="9492727" y="3883040"/>
            <a:ext cx="93900" cy="93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"/>
          <p:cNvSpPr txBox="1"/>
          <p:nvPr/>
        </p:nvSpPr>
        <p:spPr>
          <a:xfrm>
            <a:off x="9643675" y="3832645"/>
            <a:ext cx="13746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Patrones (Cloro + Turbidez + pH)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3" name="Google Shape;123;p1"/>
          <p:cNvPicPr preferRelativeResize="0"/>
          <p:nvPr/>
        </p:nvPicPr>
        <p:blipFill rotWithShape="1">
          <a:blip r:embed="rId3">
            <a:alphaModFix/>
          </a:blip>
          <a:srcRect b="43192" l="21337" r="62834" t="30914"/>
          <a:stretch/>
        </p:blipFill>
        <p:spPr>
          <a:xfrm>
            <a:off x="9445208" y="4093252"/>
            <a:ext cx="225981" cy="121492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"/>
          <p:cNvSpPr txBox="1"/>
          <p:nvPr/>
        </p:nvSpPr>
        <p:spPr>
          <a:xfrm>
            <a:off x="9640629" y="4085589"/>
            <a:ext cx="1674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 DDD – Cajas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5" name="Google Shape;125;p1"/>
          <p:cNvGrpSpPr/>
          <p:nvPr/>
        </p:nvGrpSpPr>
        <p:grpSpPr>
          <a:xfrm>
            <a:off x="9484264" y="4302173"/>
            <a:ext cx="146770" cy="158045"/>
            <a:chOff x="11113321" y="1247775"/>
            <a:chExt cx="778623" cy="973183"/>
          </a:xfrm>
        </p:grpSpPr>
        <p:cxnSp>
          <p:nvCxnSpPr>
            <p:cNvPr id="126" name="Google Shape;126;p1"/>
            <p:cNvCxnSpPr/>
            <p:nvPr/>
          </p:nvCxnSpPr>
          <p:spPr>
            <a:xfrm>
              <a:off x="11485183" y="1266825"/>
              <a:ext cx="0" cy="954133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27" name="Google Shape;127;p1"/>
            <p:cNvCxnSpPr/>
            <p:nvPr/>
          </p:nvCxnSpPr>
          <p:spPr>
            <a:xfrm flipH="1" rot="10800000">
              <a:off x="11113321" y="1247775"/>
              <a:ext cx="735779" cy="28575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28" name="Google Shape;128;p1"/>
            <p:cNvCxnSpPr/>
            <p:nvPr/>
          </p:nvCxnSpPr>
          <p:spPr>
            <a:xfrm flipH="1" rot="10800000">
              <a:off x="11124415" y="1427377"/>
              <a:ext cx="735779" cy="28575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29" name="Google Shape;129;p1"/>
            <p:cNvCxnSpPr/>
            <p:nvPr/>
          </p:nvCxnSpPr>
          <p:spPr>
            <a:xfrm flipH="1" rot="10800000">
              <a:off x="11156165" y="1600252"/>
              <a:ext cx="735779" cy="28575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30" name="Google Shape;130;p1"/>
          <p:cNvSpPr txBox="1"/>
          <p:nvPr/>
        </p:nvSpPr>
        <p:spPr>
          <a:xfrm>
            <a:off x="9648727" y="4283720"/>
            <a:ext cx="1674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Instalación telecontrolada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"/>
          <p:cNvSpPr/>
          <p:nvPr/>
        </p:nvSpPr>
        <p:spPr>
          <a:xfrm rot="5400000">
            <a:off x="9477591" y="2441102"/>
            <a:ext cx="91500" cy="156300"/>
          </a:xfrm>
          <a:prstGeom prst="uturnArrow">
            <a:avLst>
              <a:gd fmla="val 16692" name="adj1"/>
              <a:gd fmla="val 25000" name="adj2"/>
              <a:gd fmla="val 30563" name="adj3"/>
              <a:gd fmla="val 41673" name="adj4"/>
              <a:gd fmla="val 57827" name="adj5"/>
            </a:avLst>
          </a:prstGeom>
          <a:solidFill>
            <a:schemeClr val="accent2"/>
          </a:solidFill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"/>
          <p:cNvSpPr txBox="1"/>
          <p:nvPr/>
        </p:nvSpPr>
        <p:spPr>
          <a:xfrm>
            <a:off x="9620337" y="2021267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Hipoclorito Sódico Almacenamiento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"/>
          <p:cNvSpPr txBox="1"/>
          <p:nvPr/>
        </p:nvSpPr>
        <p:spPr>
          <a:xfrm>
            <a:off x="9620337" y="2218633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Dosificación Hipoclorito Sódico Garrafa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"/>
          <p:cNvSpPr txBox="1"/>
          <p:nvPr/>
        </p:nvSpPr>
        <p:spPr>
          <a:xfrm>
            <a:off x="9620337" y="2421003"/>
            <a:ext cx="13977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Dosificación Hipoclorito Sódico Cisterna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5" name="Google Shape;135;p1"/>
          <p:cNvGrpSpPr/>
          <p:nvPr/>
        </p:nvGrpSpPr>
        <p:grpSpPr>
          <a:xfrm>
            <a:off x="9413855" y="2010369"/>
            <a:ext cx="140044" cy="184666"/>
            <a:chOff x="9434405" y="701244"/>
            <a:chExt cx="140044" cy="184666"/>
          </a:xfrm>
        </p:grpSpPr>
        <p:sp>
          <p:nvSpPr>
            <p:cNvPr id="136" name="Google Shape;136;p1"/>
            <p:cNvSpPr/>
            <p:nvPr/>
          </p:nvSpPr>
          <p:spPr>
            <a:xfrm>
              <a:off x="9487503" y="736738"/>
              <a:ext cx="86946" cy="105508"/>
            </a:xfrm>
            <a:prstGeom prst="flowChartPunchedCard">
              <a:avLst/>
            </a:prstGeom>
            <a:solidFill>
              <a:schemeClr val="accent2"/>
            </a:solidFill>
            <a:ln cap="flat" cmpd="sng" w="12700">
              <a:solidFill>
                <a:srgbClr val="AC5B2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1"/>
            <p:cNvSpPr txBox="1"/>
            <p:nvPr/>
          </p:nvSpPr>
          <p:spPr>
            <a:xfrm>
              <a:off x="9434405" y="701244"/>
              <a:ext cx="126204" cy="1846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rPr b="1" i="0" lang="ca-ES" sz="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38" name="Google Shape;138;p1"/>
          <p:cNvCxnSpPr/>
          <p:nvPr/>
        </p:nvCxnSpPr>
        <p:spPr>
          <a:xfrm>
            <a:off x="11141202" y="2726520"/>
            <a:ext cx="181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39" name="Google Shape;139;p1"/>
          <p:cNvSpPr txBox="1"/>
          <p:nvPr/>
        </p:nvSpPr>
        <p:spPr>
          <a:xfrm>
            <a:off x="11328487" y="2627700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Flujo interno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"/>
          <p:cNvSpPr txBox="1"/>
          <p:nvPr/>
        </p:nvSpPr>
        <p:spPr>
          <a:xfrm>
            <a:off x="11328487" y="2823720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Flujo externo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1" name="Google Shape;141;p1"/>
          <p:cNvCxnSpPr/>
          <p:nvPr/>
        </p:nvCxnSpPr>
        <p:spPr>
          <a:xfrm>
            <a:off x="11141202" y="2924388"/>
            <a:ext cx="181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ash"/>
            <a:miter lim="800000"/>
            <a:headEnd len="sm" w="sm" type="none"/>
            <a:tailEnd len="med" w="med" type="triangle"/>
          </a:ln>
        </p:spPr>
      </p:cxnSp>
      <p:cxnSp>
        <p:nvCxnSpPr>
          <p:cNvPr id="142" name="Google Shape;142;p1"/>
          <p:cNvCxnSpPr/>
          <p:nvPr/>
        </p:nvCxnSpPr>
        <p:spPr>
          <a:xfrm>
            <a:off x="11141202" y="3128043"/>
            <a:ext cx="1731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3" name="Google Shape;143;p1"/>
          <p:cNvSpPr txBox="1"/>
          <p:nvPr/>
        </p:nvSpPr>
        <p:spPr>
          <a:xfrm>
            <a:off x="11322509" y="3026721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Agua potable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4" name="Google Shape;144;p1"/>
          <p:cNvCxnSpPr/>
          <p:nvPr/>
        </p:nvCxnSpPr>
        <p:spPr>
          <a:xfrm>
            <a:off x="11141202" y="3324995"/>
            <a:ext cx="173100" cy="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5" name="Google Shape;145;p1"/>
          <p:cNvSpPr txBox="1"/>
          <p:nvPr/>
        </p:nvSpPr>
        <p:spPr>
          <a:xfrm>
            <a:off x="11320549" y="3222430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Producto Químico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6" name="Google Shape;146;p1"/>
          <p:cNvCxnSpPr/>
          <p:nvPr/>
        </p:nvCxnSpPr>
        <p:spPr>
          <a:xfrm>
            <a:off x="11144005" y="3534312"/>
            <a:ext cx="173100" cy="0"/>
          </a:xfrm>
          <a:prstGeom prst="straightConnector1">
            <a:avLst/>
          </a:prstGeom>
          <a:noFill/>
          <a:ln cap="flat" cmpd="sng" w="38100">
            <a:solidFill>
              <a:srgbClr val="7030A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7" name="Google Shape;147;p1"/>
          <p:cNvSpPr txBox="1"/>
          <p:nvPr/>
        </p:nvSpPr>
        <p:spPr>
          <a:xfrm>
            <a:off x="11325312" y="3432990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Prod. Químico empresa limpieza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8" name="Google Shape;148;p1"/>
          <p:cNvCxnSpPr/>
          <p:nvPr/>
        </p:nvCxnSpPr>
        <p:spPr>
          <a:xfrm>
            <a:off x="11144005" y="3731264"/>
            <a:ext cx="1731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9" name="Google Shape;149;p1"/>
          <p:cNvSpPr txBox="1"/>
          <p:nvPr/>
        </p:nvSpPr>
        <p:spPr>
          <a:xfrm>
            <a:off x="11323352" y="3628699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Material de Subcontrata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0" name="Google Shape;150;p1"/>
          <p:cNvCxnSpPr/>
          <p:nvPr/>
        </p:nvCxnSpPr>
        <p:spPr>
          <a:xfrm>
            <a:off x="11146337" y="3962840"/>
            <a:ext cx="173100" cy="0"/>
          </a:xfrm>
          <a:prstGeom prst="straightConnector1">
            <a:avLst/>
          </a:prstGeom>
          <a:noFill/>
          <a:ln cap="flat" cmpd="sng" w="381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1" name="Google Shape;151;p1"/>
          <p:cNvSpPr txBox="1"/>
          <p:nvPr/>
        </p:nvSpPr>
        <p:spPr>
          <a:xfrm>
            <a:off x="11325684" y="3860275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Material propio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2" name="Google Shape;152;p1"/>
          <p:cNvCxnSpPr/>
          <p:nvPr/>
        </p:nvCxnSpPr>
        <p:spPr>
          <a:xfrm>
            <a:off x="11149140" y="4172157"/>
            <a:ext cx="173100" cy="0"/>
          </a:xfrm>
          <a:prstGeom prst="straightConnector1">
            <a:avLst/>
          </a:prstGeom>
          <a:noFill/>
          <a:ln cap="flat" cmpd="sng" w="38100">
            <a:solidFill>
              <a:srgbClr val="99663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3" name="Google Shape;153;p1"/>
          <p:cNvSpPr txBox="1"/>
          <p:nvPr/>
        </p:nvSpPr>
        <p:spPr>
          <a:xfrm>
            <a:off x="11330447" y="4070835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Residuos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4" name="Google Shape;154;p1"/>
          <p:cNvCxnSpPr/>
          <p:nvPr/>
        </p:nvCxnSpPr>
        <p:spPr>
          <a:xfrm>
            <a:off x="11149140" y="4369109"/>
            <a:ext cx="173100" cy="0"/>
          </a:xfrm>
          <a:prstGeom prst="straightConnector1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5" name="Google Shape;155;p1"/>
          <p:cNvSpPr txBox="1"/>
          <p:nvPr/>
        </p:nvSpPr>
        <p:spPr>
          <a:xfrm>
            <a:off x="11328487" y="4266544"/>
            <a:ext cx="13977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a-ES" sz="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Venta en alta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"/>
          <p:cNvSpPr txBox="1"/>
          <p:nvPr/>
        </p:nvSpPr>
        <p:spPr>
          <a:xfrm>
            <a:off x="9336166" y="1671399"/>
            <a:ext cx="13977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ca-ES" sz="8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LEYENDA: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"/>
          <p:cNvSpPr/>
          <p:nvPr/>
        </p:nvSpPr>
        <p:spPr>
          <a:xfrm>
            <a:off x="1033225" y="8978750"/>
            <a:ext cx="2139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ca-ES" sz="13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Revisión </a:t>
            </a:r>
            <a:r>
              <a:rPr lang="ca-ES" sz="13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diciembre </a:t>
            </a:r>
            <a:r>
              <a:rPr b="0" i="0" lang="ca-ES" sz="13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2023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8" name="Google Shape;158;p1"/>
          <p:cNvCxnSpPr/>
          <p:nvPr/>
        </p:nvCxnSpPr>
        <p:spPr>
          <a:xfrm>
            <a:off x="2084489" y="4423901"/>
            <a:ext cx="0" cy="862500"/>
          </a:xfrm>
          <a:prstGeom prst="straightConnector1">
            <a:avLst/>
          </a:prstGeom>
          <a:noFill/>
          <a:ln cap="flat" cmpd="sng" w="9525">
            <a:solidFill>
              <a:schemeClr val="accent6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sp>
        <p:nvSpPr>
          <p:cNvPr id="159" name="Google Shape;159;p1"/>
          <p:cNvSpPr/>
          <p:nvPr/>
        </p:nvSpPr>
        <p:spPr>
          <a:xfrm>
            <a:off x="5595037" y="4729946"/>
            <a:ext cx="1269900" cy="715800"/>
          </a:xfrm>
          <a:prstGeom prst="rect">
            <a:avLst/>
          </a:prstGeom>
          <a:solidFill>
            <a:srgbClr val="FEE0D8"/>
          </a:solidFill>
          <a:ln cap="flat" cmpd="sng" w="9525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ca-ES" sz="9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Dipòsit </a:t>
            </a:r>
            <a:r>
              <a:rPr lang="ca-ES" sz="90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Son Cosme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1"/>
          <p:cNvCxnSpPr/>
          <p:nvPr/>
        </p:nvCxnSpPr>
        <p:spPr>
          <a:xfrm flipH="1">
            <a:off x="6143238" y="2125688"/>
            <a:ext cx="24600" cy="2594700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61" name="Google Shape;161;p1"/>
          <p:cNvSpPr txBox="1"/>
          <p:nvPr/>
        </p:nvSpPr>
        <p:spPr>
          <a:xfrm>
            <a:off x="3580450" y="5450393"/>
            <a:ext cx="1290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ca-ES" sz="9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Producto Químico (hipoclorito sódico)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2" name="Google Shape;162;p1"/>
          <p:cNvCxnSpPr/>
          <p:nvPr/>
        </p:nvCxnSpPr>
        <p:spPr>
          <a:xfrm>
            <a:off x="6196201" y="5457751"/>
            <a:ext cx="3900" cy="570300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63" name="Google Shape;163;p1"/>
          <p:cNvSpPr txBox="1"/>
          <p:nvPr/>
        </p:nvSpPr>
        <p:spPr>
          <a:xfrm>
            <a:off x="5266278" y="6191570"/>
            <a:ext cx="18633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ca-ES" sz="900" u="none" cap="none" strike="noStrike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rPr>
              <a:t>Xarxa </a:t>
            </a:r>
            <a:r>
              <a:rPr lang="ca-ES" sz="900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rPr>
              <a:t>Consell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4" name="Google Shape;164;p1"/>
          <p:cNvCxnSpPr/>
          <p:nvPr/>
        </p:nvCxnSpPr>
        <p:spPr>
          <a:xfrm flipH="1" rot="10800000">
            <a:off x="5024800" y="5638725"/>
            <a:ext cx="775800" cy="11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165" name="Google Shape;165;p1"/>
          <p:cNvCxnSpPr/>
          <p:nvPr/>
        </p:nvCxnSpPr>
        <p:spPr>
          <a:xfrm rot="10800000">
            <a:off x="5800741" y="5454097"/>
            <a:ext cx="0" cy="1848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00"/>
            <a:headEnd len="sm" w="sm" type="none"/>
            <a:tailEnd len="med" w="med" type="triangle"/>
          </a:ln>
        </p:spPr>
      </p:cxnSp>
      <p:sp>
        <p:nvSpPr>
          <p:cNvPr id="166" name="Google Shape;166;p1"/>
          <p:cNvSpPr/>
          <p:nvPr/>
        </p:nvSpPr>
        <p:spPr>
          <a:xfrm>
            <a:off x="7197109" y="2690651"/>
            <a:ext cx="1269900" cy="715800"/>
          </a:xfrm>
          <a:prstGeom prst="rect">
            <a:avLst/>
          </a:prstGeom>
          <a:solidFill>
            <a:srgbClr val="C4E0B2"/>
          </a:solidFill>
          <a:ln cap="flat" cmpd="sng" w="9525">
            <a:solidFill>
              <a:srgbClr val="54813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ca-ES" sz="9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Pou Son </a:t>
            </a:r>
            <a:r>
              <a:rPr lang="ca-ES" sz="90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Palou I</a:t>
            </a:r>
            <a:r>
              <a:rPr b="0" i="0" lang="ca-ES" sz="9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1"/>
          <p:cNvSpPr/>
          <p:nvPr/>
        </p:nvSpPr>
        <p:spPr>
          <a:xfrm>
            <a:off x="7205888" y="1713833"/>
            <a:ext cx="1269900" cy="715800"/>
          </a:xfrm>
          <a:prstGeom prst="rect">
            <a:avLst/>
          </a:prstGeom>
          <a:solidFill>
            <a:srgbClr val="C4E0B2"/>
          </a:solidFill>
          <a:ln cap="flat" cmpd="sng" w="9525">
            <a:solidFill>
              <a:srgbClr val="54813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ca-ES" sz="9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Pou </a:t>
            </a:r>
            <a:r>
              <a:rPr lang="ca-ES" sz="90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Son Palou 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8" name="Google Shape;168;p1"/>
          <p:cNvCxnSpPr/>
          <p:nvPr/>
        </p:nvCxnSpPr>
        <p:spPr>
          <a:xfrm rot="10800000">
            <a:off x="6156735" y="3087886"/>
            <a:ext cx="1044900" cy="3600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9" name="Google Shape;169;p1"/>
          <p:cNvCxnSpPr/>
          <p:nvPr/>
        </p:nvCxnSpPr>
        <p:spPr>
          <a:xfrm rot="10800000">
            <a:off x="6166299" y="2110732"/>
            <a:ext cx="1039200" cy="5400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0" name="Google Shape;170;p1"/>
          <p:cNvSpPr/>
          <p:nvPr/>
        </p:nvSpPr>
        <p:spPr>
          <a:xfrm>
            <a:off x="9466953" y="2255865"/>
            <a:ext cx="86946" cy="105508"/>
          </a:xfrm>
          <a:prstGeom prst="flowChartPunchedCard">
            <a:avLst/>
          </a:prstGeom>
          <a:solidFill>
            <a:schemeClr val="accent2"/>
          </a:solidFill>
          <a:ln cap="flat" cmpd="sng" w="12700">
            <a:solidFill>
              <a:srgbClr val="AC5B2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1"/>
          <p:cNvSpPr/>
          <p:nvPr/>
        </p:nvSpPr>
        <p:spPr>
          <a:xfrm>
            <a:off x="5694733" y="5252138"/>
            <a:ext cx="98812" cy="114405"/>
          </a:xfrm>
          <a:prstGeom prst="flowChartPunchedCard">
            <a:avLst/>
          </a:prstGeom>
          <a:solidFill>
            <a:schemeClr val="accent2"/>
          </a:solidFill>
          <a:ln cap="flat" cmpd="sng" w="12700">
            <a:solidFill>
              <a:srgbClr val="AC5B2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1"/>
          <p:cNvSpPr/>
          <p:nvPr/>
        </p:nvSpPr>
        <p:spPr>
          <a:xfrm>
            <a:off x="1745777" y="4291665"/>
            <a:ext cx="93900" cy="93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3" name="Google Shape;173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9425" y="277950"/>
            <a:ext cx="28575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2019-09-09T10:30:33Z</dcterms:created>
  <dc:creator>Marina Hinojosa Baquedano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0x010100E14C5D5DA04E664998CD2A1659396A82</vt:lpwstr>
  </property>
</Properties>
</file>